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8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3AB59-E1C9-F79D-1B26-37D1EEC7B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BF8D83-A22B-7081-FFF0-DA26360B5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148420-F004-1C0D-8C08-4CFE9A084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B3BAEB-FEFB-408E-C321-6AE072CA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CF428A-F288-A080-04A2-6CD5FA47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446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0B0B-F725-A0CE-14AD-D33E875BF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E9E3DB-59FD-AF61-4496-B30DEFF02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8423FD-82CB-FB33-33FE-2265D4192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A83782-5B48-516D-C0A0-781097A5F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02B852-E1CA-A900-3740-37238A93B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973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5BDCE4C-9D56-AFEA-834E-9DE697C4D3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6C7CCE-0C5F-1025-4FBF-AD758CF1C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8D5015-7565-D415-BF7D-194A3BA6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D584BA-6E7B-950D-DD66-2283DF27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D6190C-0A05-6CE1-7ABC-B1E967670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855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000E29-E58B-DF33-BBCE-C6DF04F2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3D1983-F8F6-90EF-E3F1-72F24CEA3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F361C2-C3F0-7D36-4A7D-305C45475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4B78E5-915E-9F58-7FE0-34A58C74A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3C6FD8-6B25-CD79-4F3B-6C3CC8E58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555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F27176-0F9A-BB5F-A6F9-9B2134BB1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27979C-23BF-FFD4-35E6-9841AEBE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281F51-751D-868E-9088-D6D732EF0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BD9BCB-0632-7E56-FE32-0867EE2B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EA0D25-46D6-2A61-7595-9BE7E0B7E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253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4E8A0-09E6-1A91-AF2E-2925A151A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C7B15F-7DC7-422C-67E3-B3B239FA8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FF4769-5F30-C21B-098C-6C4CF0EF5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45757C-F972-D14A-439A-A6D85CDF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C37F3C4-074F-0E83-AD4F-DBD053661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48C231-DDF8-53F5-026E-3DDF3151F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41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BEB383-E084-A742-F524-4DFE291C9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D8A4AF-B380-1573-C650-66B1AE9EA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6CCE92-A840-7A3F-D5AA-241348D3D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41D8D8-A65F-DF0E-76C3-A8AEEE7946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C5ECDD1-9021-1B86-42BF-5A100BE5B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C3FA7AC-D78C-C666-032D-C7C1FBA3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1FA8C6D-EB42-0482-D104-BD66455A9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2FB4CE0-82E9-A0D6-6819-5DE259A1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269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9E71F-487A-1965-D03D-9B1609C25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66F728-558A-1D02-AAEB-194F202E7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119EDE-45E6-FC72-B9CA-91F8E55C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45634D-7648-E99D-7DAF-E0AB758FC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819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5A3256-B3AF-9EF1-EEB3-79FD106BF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7C12E2F-207D-770E-87BA-39D2E8F1B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1B660-719B-A2DB-727D-F5482BCB4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3733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AC5CC-78CC-9E4A-8B7B-9E37B3FF8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2B8422-7329-79CC-FD2A-751477DC3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053BA0-BC2C-C65E-9D23-09B9A825EE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E1C60D-8608-8765-0421-DDAF3C521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681BB5-B58F-6DE7-A585-87E39959A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6CE147-1AE0-E1B9-A089-2AF0F51A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8571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D830A5-511F-139D-592B-C52E7727C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A4E90B9-7A5E-73D1-5B18-6218B1674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C72D8F-3592-6C46-91EE-F379A2F8F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BC174A-584B-3D0D-2589-8B40079B4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244E77D-7726-0018-D84B-CCB757822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19BB51A-DEEB-7270-0887-9E6F539BD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639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92D9563-C829-E1B2-CB55-1CE4E15FD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D53DC8-CB45-EACD-EAEB-7AAD94E75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F2FCE2-B66F-90B7-6D8A-D6820CD175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0C45C7-31AA-4EDD-8FB5-A43F4B827E71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9D8623-F562-1966-FEA6-B1934AD38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575E5A-B0C4-D5A2-CD2B-56A6345CC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BBE31E-0DFB-4591-B833-D8AF3F96EF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940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7609EC4-4458-3734-1BFD-1FD58F368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447" y="1085850"/>
            <a:ext cx="9848111" cy="48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70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>Kanton Zug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Andreas Hess</dc:creator>
  <cp:lastModifiedBy>Andreas Hess</cp:lastModifiedBy>
  <cp:revision>1</cp:revision>
  <dcterms:created xsi:type="dcterms:W3CDTF">2026-01-23T06:04:26Z</dcterms:created>
  <dcterms:modified xsi:type="dcterms:W3CDTF">2026-01-23T06:06:06Z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f6c350c-d04c-42cf-a2dc-28029b354aa8_Enabled">
    <vt:lpwstr>true</vt:lpwstr>
  </property>
  <property fmtid="{D5CDD505-2E9C-101B-9397-08002B2CF9AE}" pid="3" name="MSIP_Label_5f6c350c-d04c-42cf-a2dc-28029b354aa8_SetDate">
    <vt:lpwstr>2026-01-23T06:06:05Z</vt:lpwstr>
  </property>
  <property fmtid="{D5CDD505-2E9C-101B-9397-08002B2CF9AE}" pid="4" name="MSIP_Label_5f6c350c-d04c-42cf-a2dc-28029b354aa8_Method">
    <vt:lpwstr>Standard</vt:lpwstr>
  </property>
  <property fmtid="{D5CDD505-2E9C-101B-9397-08002B2CF9AE}" pid="5" name="MSIP_Label_5f6c350c-d04c-42cf-a2dc-28029b354aa8_Name">
    <vt:lpwstr>KTZG_Intern</vt:lpwstr>
  </property>
  <property fmtid="{D5CDD505-2E9C-101B-9397-08002B2CF9AE}" pid="6" name="MSIP_Label_5f6c350c-d04c-42cf-a2dc-28029b354aa8_SiteId">
    <vt:lpwstr>7b979bcc-f4f4-4d20-8c59-e9b7a9406038</vt:lpwstr>
  </property>
  <property fmtid="{D5CDD505-2E9C-101B-9397-08002B2CF9AE}" pid="7" name="MSIP_Label_5f6c350c-d04c-42cf-a2dc-28029b354aa8_ActionId">
    <vt:lpwstr>26ca3de7-9740-43e7-933e-026bdcfe35fe</vt:lpwstr>
  </property>
  <property fmtid="{D5CDD505-2E9C-101B-9397-08002B2CF9AE}" pid="8" name="MSIP_Label_5f6c350c-d04c-42cf-a2dc-28029b354aa8_ContentBits">
    <vt:lpwstr>0</vt:lpwstr>
  </property>
  <property fmtid="{D5CDD505-2E9C-101B-9397-08002B2CF9AE}" pid="9" name="MSIP_Label_5f6c350c-d04c-42cf-a2dc-28029b354aa8_Tag">
    <vt:lpwstr>10, 3, 0, 1</vt:lpwstr>
  </property>
</Properties>
</file>