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8" autoAdjust="0"/>
    <p:restoredTop sz="94660"/>
  </p:normalViewPr>
  <p:slideViewPr>
    <p:cSldViewPr snapToGrid="0">
      <p:cViewPr varScale="1">
        <p:scale>
          <a:sx n="67" d="100"/>
          <a:sy n="67" d="100"/>
        </p:scale>
        <p:origin x="8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EFCBB6-916B-731D-BC24-184BD8AEB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808E355-2F12-425D-B658-E227EC9EE2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2F94CE-9B07-6CE8-E174-DFD897A45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E0B1-F4DE-44CD-A46D-B4A26AB8A5E2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78CC6E-9E25-4790-0AFE-97D5430D6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20D3BB-A026-4956-550B-2B9298FA4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6719-3706-41EA-B3F9-3DF74C01052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7907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120565-F378-220A-85A1-1174CACFE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FBEFCA3-0394-175E-2297-197CB93A2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4CC55D-CE09-210E-76FA-1D0F3226E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E0B1-F4DE-44CD-A46D-B4A26AB8A5E2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947638-8980-89EC-7AAD-CD7E19052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737E87-A26E-3750-7E44-C7C219646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6719-3706-41EA-B3F9-3DF74C01052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0883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E835F9C-A0C3-5F3E-D5F8-4F737B445F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FAC0544-E6DF-446D-3819-DA2CDF5E9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3E15C4-D5CD-103A-7C9A-16D90C775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E0B1-F4DE-44CD-A46D-B4A26AB8A5E2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CDE45A-C6F4-C913-15BA-467F34B9C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6C44CD-7C6E-BD6F-204D-0562B808F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6719-3706-41EA-B3F9-3DF74C01052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685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A3892-0887-71D9-0424-48199756C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A62813E-7F2A-F683-1544-A4549C93C1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555E0-6C4C-6725-6013-52DCFF020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E0B1-F4DE-44CD-A46D-B4A26AB8A5E2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37EACA-04A8-CCBC-74B4-D341EB3F7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1C1AA9-E0DE-9F78-8E2E-B92D99CC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6719-3706-41EA-B3F9-3DF74C01052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1030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29C17D-14A3-C1AB-F005-A8DC9EDC8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E56B78-FC78-2C50-1C87-1F2BD54BB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05C5DB-134C-C584-90BF-A0BE592BB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E0B1-F4DE-44CD-A46D-B4A26AB8A5E2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026E76-9594-6383-B9B9-05CE5E9D4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FD63C5-B6DA-D04D-1864-A3A7B40ED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6719-3706-41EA-B3F9-3DF74C01052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991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02CF7-2F32-6920-4263-2EB15B2BC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BDA1E4-35D1-325B-1E01-E0FD8439E4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E263D0-FD1C-D15F-E711-B5A0ED96F1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BCF8C4F-6C03-0F04-BD3F-694983D73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E0B1-F4DE-44CD-A46D-B4A26AB8A5E2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4249496-5FD3-F24F-17BA-4EE6F4E7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26B163A-06F1-5B31-4D53-8FDFFCB43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6719-3706-41EA-B3F9-3DF74C01052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1550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08D9D-9F9A-607D-0E89-6740E3A11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CA54F6-459A-3A66-2521-329E4A500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2E4148-ABD7-CD10-1C2F-7557F5BF27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C22FA7D-8E23-391B-CC62-816AA25911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E6CFB18-F3C1-1F4D-4B96-2BC3CBB1F9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F626889-7840-FCA5-70F7-675C3F8CA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E0B1-F4DE-44CD-A46D-B4A26AB8A5E2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A88BEA5-DCE6-6A5C-1564-ED637B993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1E19217-F478-130E-B424-B5A7DA1CB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6719-3706-41EA-B3F9-3DF74C01052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2377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48F3E8-9A07-5304-C412-5DCBAB15E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C5A768A-C50E-6720-2B9A-EC9C339FA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E0B1-F4DE-44CD-A46D-B4A26AB8A5E2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7269628-C749-1FDA-ED6E-256BC8DA4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EA7EF4-62AA-AD16-5706-A8319EAA2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6719-3706-41EA-B3F9-3DF74C01052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6421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9D4084E-EE9E-3282-5D2A-B6FE22D65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E0B1-F4DE-44CD-A46D-B4A26AB8A5E2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0166954-0B26-E4D8-3747-63F13AB59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272F22D-5346-52F0-C064-8FBECEF23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6719-3706-41EA-B3F9-3DF74C01052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9380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046597-9829-A9B2-2C34-72AFD0D33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FEC407-C551-28CA-4BBC-252D7867B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990301-6F13-70EE-D493-2FFC54AC6B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D838745-84A8-E780-90B9-00398C3AC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E0B1-F4DE-44CD-A46D-B4A26AB8A5E2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5D6455-B899-86B4-38D4-64CD864C5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5ACFD28-3EA9-3374-8621-87D3C6EF8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6719-3706-41EA-B3F9-3DF74C01052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63973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9E8949-CED9-FBDC-8A53-4E623B36A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6706B97-675C-8B5D-37CE-36B3C64A62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FA1DE03-BA14-2E0C-BA95-A3096F1049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48DAD1-C6A0-DF1D-30DC-DA342CCB3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E0B1-F4DE-44CD-A46D-B4A26AB8A5E2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58BD691-DF26-A1E0-7AC3-4B7D1981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39763F7-7B6A-11D5-2C12-234F7AF8B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6719-3706-41EA-B3F9-3DF74C01052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24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868F84D-FB12-A6DF-B382-24B30A478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92B0C0-074E-17CE-3EE7-14187DAE40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2952EC-C52A-80C4-8141-E5E3259222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01E0B1-F4DE-44CD-A46D-B4A26AB8A5E2}" type="datetimeFigureOut">
              <a:rPr lang="de-CH" smtClean="0"/>
              <a:t>23.01.2026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A60588-97A7-2394-2D1E-03CCEEA218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523F0B-94DD-5503-5D57-8111B9D2E4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D76719-3706-41EA-B3F9-3DF74C01052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54684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9BBC013-CB83-B7EC-73DE-9CCE5F83F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795" y="771525"/>
            <a:ext cx="10133239" cy="532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114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PowerPoint-Präsentation</vt:lpstr>
    </vt:vector>
  </TitlesOfParts>
  <Company>Kanton Zug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Andreas Hess</dc:creator>
  <cp:lastModifiedBy>Andreas Hess</cp:lastModifiedBy>
  <cp:revision>1</cp:revision>
  <dcterms:created xsi:type="dcterms:W3CDTF">2026-01-23T10:35:06Z</dcterms:created>
  <dcterms:modified xsi:type="dcterms:W3CDTF">2026-01-23T10:36:22Z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f6c350c-d04c-42cf-a2dc-28029b354aa8_Enabled">
    <vt:lpwstr>true</vt:lpwstr>
  </property>
  <property fmtid="{D5CDD505-2E9C-101B-9397-08002B2CF9AE}" pid="3" name="MSIP_Label_5f6c350c-d04c-42cf-a2dc-28029b354aa8_SetDate">
    <vt:lpwstr>2026-01-23T10:36:21Z</vt:lpwstr>
  </property>
  <property fmtid="{D5CDD505-2E9C-101B-9397-08002B2CF9AE}" pid="4" name="MSIP_Label_5f6c350c-d04c-42cf-a2dc-28029b354aa8_Method">
    <vt:lpwstr>Standard</vt:lpwstr>
  </property>
  <property fmtid="{D5CDD505-2E9C-101B-9397-08002B2CF9AE}" pid="5" name="MSIP_Label_5f6c350c-d04c-42cf-a2dc-28029b354aa8_Name">
    <vt:lpwstr>KTZG_Intern</vt:lpwstr>
  </property>
  <property fmtid="{D5CDD505-2E9C-101B-9397-08002B2CF9AE}" pid="6" name="MSIP_Label_5f6c350c-d04c-42cf-a2dc-28029b354aa8_SiteId">
    <vt:lpwstr>7b979bcc-f4f4-4d20-8c59-e9b7a9406038</vt:lpwstr>
  </property>
  <property fmtid="{D5CDD505-2E9C-101B-9397-08002B2CF9AE}" pid="7" name="MSIP_Label_5f6c350c-d04c-42cf-a2dc-28029b354aa8_ActionId">
    <vt:lpwstr>4ba96626-177b-4f30-993f-74c068deb90d</vt:lpwstr>
  </property>
  <property fmtid="{D5CDD505-2E9C-101B-9397-08002B2CF9AE}" pid="8" name="MSIP_Label_5f6c350c-d04c-42cf-a2dc-28029b354aa8_ContentBits">
    <vt:lpwstr>0</vt:lpwstr>
  </property>
  <property fmtid="{D5CDD505-2E9C-101B-9397-08002B2CF9AE}" pid="9" name="MSIP_Label_5f6c350c-d04c-42cf-a2dc-28029b354aa8_Tag">
    <vt:lpwstr>10, 3, 0, 1</vt:lpwstr>
  </property>
</Properties>
</file>